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9"/>
  </p:notesMasterIdLst>
  <p:sldIdLst>
    <p:sldId id="267" r:id="rId5"/>
    <p:sldId id="261" r:id="rId6"/>
    <p:sldId id="268" r:id="rId7"/>
    <p:sldId id="275" r:id="rId8"/>
    <p:sldId id="269" r:id="rId9"/>
    <p:sldId id="271" r:id="rId10"/>
    <p:sldId id="272" r:id="rId11"/>
    <p:sldId id="274" r:id="rId12"/>
    <p:sldId id="273" r:id="rId13"/>
    <p:sldId id="277" r:id="rId14"/>
    <p:sldId id="278" r:id="rId15"/>
    <p:sldId id="279" r:id="rId16"/>
    <p:sldId id="280"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4" d="100"/>
          <a:sy n="104" d="100"/>
        </p:scale>
        <p:origin x="126" y="2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87D87-84E6-455D-9137-C7CF503EAEF1}" type="doc">
      <dgm:prSet loTypeId="urn:microsoft.com/office/officeart/2016/7/layout/AccentHomeChevronProcess" loCatId="process" qsTypeId="urn:microsoft.com/office/officeart/2005/8/quickstyle/simple2" qsCatId="simple" csTypeId="urn:microsoft.com/office/officeart/2005/8/colors/colorful2" csCatId="colorful" phldr="1"/>
      <dgm:spPr/>
      <dgm:t>
        <a:bodyPr/>
        <a:lstStyle/>
        <a:p>
          <a:endParaRPr lang="en-US"/>
        </a:p>
      </dgm:t>
    </dgm:pt>
    <dgm:pt modelId="{A9C77153-0632-4305-8E03-2BCC6C8C7459}">
      <dgm:prSet custT="1"/>
      <dgm:spPr/>
      <dgm:t>
        <a:bodyPr/>
        <a:lstStyle/>
        <a:p>
          <a:r>
            <a:rPr lang="en-US" sz="1300" dirty="0"/>
            <a:t>June	</a:t>
          </a:r>
        </a:p>
      </dgm:t>
    </dgm:pt>
    <dgm:pt modelId="{A4525C56-39CB-4215-A95D-39B6E499BA09}" type="parTrans" cxnId="{111157E0-EA47-436A-9E75-856959C340BD}">
      <dgm:prSet/>
      <dgm:spPr/>
      <dgm:t>
        <a:bodyPr/>
        <a:lstStyle/>
        <a:p>
          <a:endParaRPr lang="en-US"/>
        </a:p>
      </dgm:t>
    </dgm:pt>
    <dgm:pt modelId="{201200D3-7841-4E8A-9B28-5E6E7CCAD894}" type="sibTrans" cxnId="{111157E0-EA47-436A-9E75-856959C340BD}">
      <dgm:prSet/>
      <dgm:spPr/>
      <dgm:t>
        <a:bodyPr/>
        <a:lstStyle/>
        <a:p>
          <a:endParaRPr lang="en-US"/>
        </a:p>
      </dgm:t>
    </dgm:pt>
    <dgm:pt modelId="{6CFF382B-A01C-4893-950B-4C73B65EEEEC}">
      <dgm:prSet/>
      <dgm:spPr/>
      <dgm:t>
        <a:bodyPr/>
        <a:lstStyle/>
        <a:p>
          <a:r>
            <a:rPr lang="en-US" dirty="0"/>
            <a:t>Lorem Ipsum dolor sit amet. Maecenas porttitor congue massa. </a:t>
          </a:r>
        </a:p>
      </dgm:t>
    </dgm:pt>
    <dgm:pt modelId="{B7C96CB3-A68C-4183-8C40-4F9620236662}" type="parTrans" cxnId="{6F975387-7989-4884-8B34-39B1587E43F0}">
      <dgm:prSet/>
      <dgm:spPr/>
      <dgm:t>
        <a:bodyPr/>
        <a:lstStyle/>
        <a:p>
          <a:endParaRPr lang="en-US"/>
        </a:p>
      </dgm:t>
    </dgm:pt>
    <dgm:pt modelId="{83CE1AC1-E70F-4806-860C-D78C14D0A733}" type="sibTrans" cxnId="{6F975387-7989-4884-8B34-39B1587E43F0}">
      <dgm:prSet/>
      <dgm:spPr/>
      <dgm:t>
        <a:bodyPr/>
        <a:lstStyle/>
        <a:p>
          <a:endParaRPr lang="en-US"/>
        </a:p>
      </dgm:t>
    </dgm:pt>
    <dgm:pt modelId="{D9A67F6B-3D91-47AC-9509-EE7F6DE34CDA}">
      <dgm:prSet custT="1"/>
      <dgm:spPr/>
      <dgm:t>
        <a:bodyPr/>
        <a:lstStyle/>
        <a:p>
          <a:r>
            <a:rPr lang="en-US" sz="1600" dirty="0"/>
            <a:t>July</a:t>
          </a:r>
          <a:endParaRPr lang="en-US" sz="1300" dirty="0"/>
        </a:p>
      </dgm:t>
    </dgm:pt>
    <dgm:pt modelId="{96746EE7-6EAE-4F15-AD27-FE0DC224EFDA}" type="parTrans" cxnId="{30ECA7C1-90D7-49EA-B846-37B334451FB2}">
      <dgm:prSet/>
      <dgm:spPr/>
      <dgm:t>
        <a:bodyPr/>
        <a:lstStyle/>
        <a:p>
          <a:endParaRPr lang="en-US"/>
        </a:p>
      </dgm:t>
    </dgm:pt>
    <dgm:pt modelId="{F473B4B7-9265-47BE-A8FE-8AB348E2ABC2}" type="sibTrans" cxnId="{30ECA7C1-90D7-49EA-B846-37B334451FB2}">
      <dgm:prSet/>
      <dgm:spPr/>
      <dgm:t>
        <a:bodyPr/>
        <a:lstStyle/>
        <a:p>
          <a:endParaRPr lang="en-US"/>
        </a:p>
      </dgm:t>
    </dgm:pt>
    <dgm:pt modelId="{02D74D69-297E-43BF-A5AF-D6AA0BFC05AB}">
      <dgm:prSet/>
      <dgm:spPr/>
      <dgm:t>
        <a:bodyPr/>
        <a:lstStyle/>
        <a:p>
          <a:r>
            <a:rPr lang="en-US" dirty="0"/>
            <a:t>Lorem Ipsum dolor sit amet. Proin pharetra nonummy pede. Mauris et orci.</a:t>
          </a:r>
        </a:p>
      </dgm:t>
    </dgm:pt>
    <dgm:pt modelId="{E9E42E90-AF28-4A33-89F9-740E257D8458}" type="parTrans" cxnId="{E4F9D68D-7BA9-44D9-B82E-4962629C4524}">
      <dgm:prSet/>
      <dgm:spPr/>
      <dgm:t>
        <a:bodyPr/>
        <a:lstStyle/>
        <a:p>
          <a:endParaRPr lang="en-US"/>
        </a:p>
      </dgm:t>
    </dgm:pt>
    <dgm:pt modelId="{E1B8E8B6-D39D-4B34-953B-0E9EBB93BC69}" type="sibTrans" cxnId="{E4F9D68D-7BA9-44D9-B82E-4962629C4524}">
      <dgm:prSet/>
      <dgm:spPr/>
      <dgm:t>
        <a:bodyPr/>
        <a:lstStyle/>
        <a:p>
          <a:endParaRPr lang="en-US"/>
        </a:p>
      </dgm:t>
    </dgm:pt>
    <dgm:pt modelId="{17BFA5A2-ABDD-48DD-AAFA-22F43D87FC35}">
      <dgm:prSet custT="1"/>
      <dgm:spPr/>
      <dgm:t>
        <a:bodyPr/>
        <a:lstStyle/>
        <a:p>
          <a:r>
            <a:rPr lang="en-US" sz="1600" dirty="0"/>
            <a:t>August</a:t>
          </a:r>
          <a:endParaRPr lang="en-US" sz="1300" dirty="0"/>
        </a:p>
      </dgm:t>
    </dgm:pt>
    <dgm:pt modelId="{67AE45E2-495F-4610-98C0-FE3E11BDA056}" type="parTrans" cxnId="{A45608E4-F167-4840-8773-17AEB5ED8B6C}">
      <dgm:prSet/>
      <dgm:spPr/>
      <dgm:t>
        <a:bodyPr/>
        <a:lstStyle/>
        <a:p>
          <a:endParaRPr lang="en-US"/>
        </a:p>
      </dgm:t>
    </dgm:pt>
    <dgm:pt modelId="{59F05DE8-7C2D-42A7-8ABD-84E0D78626E5}" type="sibTrans" cxnId="{A45608E4-F167-4840-8773-17AEB5ED8B6C}">
      <dgm:prSet/>
      <dgm:spPr/>
      <dgm:t>
        <a:bodyPr/>
        <a:lstStyle/>
        <a:p>
          <a:endParaRPr lang="en-US"/>
        </a:p>
      </dgm:t>
    </dgm:pt>
    <dgm:pt modelId="{AFFD43BC-53B9-4C99-8D86-1735EC123E5B}">
      <dgm:prSet/>
      <dgm:spPr/>
      <dgm:t>
        <a:bodyPr/>
        <a:lstStyle/>
        <a:p>
          <a:r>
            <a:rPr lang="en-US" dirty="0"/>
            <a:t>Lorem Ipsum dolor sit amet. Proin pharetra nonummy pede. Mauris et orci.</a:t>
          </a:r>
        </a:p>
      </dgm:t>
    </dgm:pt>
    <dgm:pt modelId="{4FC3A91A-3552-47D5-B1EF-BBF5663E3411}" type="parTrans" cxnId="{9A58D734-49C1-4724-9B58-D4A95131C128}">
      <dgm:prSet/>
      <dgm:spPr/>
      <dgm:t>
        <a:bodyPr/>
        <a:lstStyle/>
        <a:p>
          <a:endParaRPr lang="en-US"/>
        </a:p>
      </dgm:t>
    </dgm:pt>
    <dgm:pt modelId="{D92FFE60-F8F9-447A-B5A7-728DDC5B5773}" type="sibTrans" cxnId="{9A58D734-49C1-4724-9B58-D4A95131C128}">
      <dgm:prSet/>
      <dgm:spPr/>
      <dgm:t>
        <a:bodyPr/>
        <a:lstStyle/>
        <a:p>
          <a:endParaRPr lang="en-US"/>
        </a:p>
      </dgm:t>
    </dgm:pt>
    <dgm:pt modelId="{B4A97AC6-5E92-4E9E-A1AD-4C4857E5F397}" type="pres">
      <dgm:prSet presAssocID="{93F87D87-84E6-455D-9137-C7CF503EAEF1}" presName="Name0" presStyleCnt="0">
        <dgm:presLayoutVars>
          <dgm:animLvl val="lvl"/>
          <dgm:resizeHandles val="exact"/>
        </dgm:presLayoutVars>
      </dgm:prSet>
      <dgm:spPr/>
    </dgm:pt>
    <dgm:pt modelId="{553C5494-7B0B-497B-BE50-ED8C67249709}" type="pres">
      <dgm:prSet presAssocID="{A9C77153-0632-4305-8E03-2BCC6C8C7459}" presName="composite" presStyleCnt="0"/>
      <dgm:spPr/>
    </dgm:pt>
    <dgm:pt modelId="{B1ED519E-9332-4298-8BC0-38E08B9E91EA}" type="pres">
      <dgm:prSet presAssocID="{A9C77153-0632-4305-8E03-2BCC6C8C7459}" presName="L" presStyleLbl="solidFgAcc1" presStyleIdx="0" presStyleCnt="3">
        <dgm:presLayoutVars>
          <dgm:chMax val="0"/>
          <dgm:chPref val="0"/>
        </dgm:presLayoutVars>
      </dgm:prSet>
      <dgm:spPr/>
    </dgm:pt>
    <dgm:pt modelId="{A243EBB1-DEBB-487C-88D3-3EFD316D71E9}" type="pres">
      <dgm:prSet presAssocID="{A9C77153-0632-4305-8E03-2BCC6C8C7459}" presName="parTx" presStyleLbl="alignNode1" presStyleIdx="0" presStyleCnt="3">
        <dgm:presLayoutVars>
          <dgm:chMax val="0"/>
          <dgm:chPref val="0"/>
          <dgm:bulletEnabled val="1"/>
        </dgm:presLayoutVars>
      </dgm:prSet>
      <dgm:spPr/>
    </dgm:pt>
    <dgm:pt modelId="{62911FCB-CF61-463E-9EA6-F7BF95A67E51}" type="pres">
      <dgm:prSet presAssocID="{A9C77153-0632-4305-8E03-2BCC6C8C7459}" presName="desTx" presStyleLbl="revTx" presStyleIdx="0" presStyleCnt="3">
        <dgm:presLayoutVars>
          <dgm:chMax val="0"/>
          <dgm:chPref val="0"/>
          <dgm:bulletEnabled val="1"/>
        </dgm:presLayoutVars>
      </dgm:prSet>
      <dgm:spPr/>
    </dgm:pt>
    <dgm:pt modelId="{1F6CE185-0298-4854-ACDD-FCA8D25F8C4E}" type="pres">
      <dgm:prSet presAssocID="{A9C77153-0632-4305-8E03-2BCC6C8C7459}" presName="EmptyPlaceHolder" presStyleCnt="0"/>
      <dgm:spPr/>
    </dgm:pt>
    <dgm:pt modelId="{FE981211-9F32-4655-B811-9BB6FC55B778}" type="pres">
      <dgm:prSet presAssocID="{201200D3-7841-4E8A-9B28-5E6E7CCAD894}" presName="space" presStyleCnt="0"/>
      <dgm:spPr/>
    </dgm:pt>
    <dgm:pt modelId="{C3867B3C-A56E-47DC-912F-D3DBE275183F}" type="pres">
      <dgm:prSet presAssocID="{D9A67F6B-3D91-47AC-9509-EE7F6DE34CDA}" presName="composite" presStyleCnt="0"/>
      <dgm:spPr/>
    </dgm:pt>
    <dgm:pt modelId="{36775784-7760-420D-8D9A-5464FD9141AE}" type="pres">
      <dgm:prSet presAssocID="{D9A67F6B-3D91-47AC-9509-EE7F6DE34CDA}" presName="L" presStyleLbl="solidFgAcc1" presStyleIdx="1" presStyleCnt="3">
        <dgm:presLayoutVars>
          <dgm:chMax val="0"/>
          <dgm:chPref val="0"/>
        </dgm:presLayoutVars>
      </dgm:prSet>
      <dgm:spPr/>
    </dgm:pt>
    <dgm:pt modelId="{916A5A41-D6F0-4EA9-AB50-F05D425BCA52}" type="pres">
      <dgm:prSet presAssocID="{D9A67F6B-3D91-47AC-9509-EE7F6DE34CDA}" presName="parTx" presStyleLbl="alignNode1" presStyleIdx="1" presStyleCnt="3">
        <dgm:presLayoutVars>
          <dgm:chMax val="0"/>
          <dgm:chPref val="0"/>
          <dgm:bulletEnabled val="1"/>
        </dgm:presLayoutVars>
      </dgm:prSet>
      <dgm:spPr/>
    </dgm:pt>
    <dgm:pt modelId="{EDC85F65-41DE-490E-AF0A-69E363ACAF5F}" type="pres">
      <dgm:prSet presAssocID="{D9A67F6B-3D91-47AC-9509-EE7F6DE34CDA}" presName="desTx" presStyleLbl="revTx" presStyleIdx="1" presStyleCnt="3">
        <dgm:presLayoutVars>
          <dgm:chMax val="0"/>
          <dgm:chPref val="0"/>
          <dgm:bulletEnabled val="1"/>
        </dgm:presLayoutVars>
      </dgm:prSet>
      <dgm:spPr/>
    </dgm:pt>
    <dgm:pt modelId="{C701F89B-C91F-48B0-9B9A-DCDF7065C77C}" type="pres">
      <dgm:prSet presAssocID="{D9A67F6B-3D91-47AC-9509-EE7F6DE34CDA}" presName="EmptyPlaceHolder" presStyleCnt="0"/>
      <dgm:spPr/>
    </dgm:pt>
    <dgm:pt modelId="{169F64FD-B028-48F0-B031-9535FE431B2C}" type="pres">
      <dgm:prSet presAssocID="{F473B4B7-9265-47BE-A8FE-8AB348E2ABC2}" presName="space" presStyleCnt="0"/>
      <dgm:spPr/>
    </dgm:pt>
    <dgm:pt modelId="{9AEC58EE-9ED4-4404-9BF3-B8D89398206A}" type="pres">
      <dgm:prSet presAssocID="{17BFA5A2-ABDD-48DD-AAFA-22F43D87FC35}" presName="composite" presStyleCnt="0"/>
      <dgm:spPr/>
    </dgm:pt>
    <dgm:pt modelId="{3D8D9F4B-4537-4E3C-9549-BF552E2DED80}" type="pres">
      <dgm:prSet presAssocID="{17BFA5A2-ABDD-48DD-AAFA-22F43D87FC35}" presName="L" presStyleLbl="solidFgAcc1" presStyleIdx="2" presStyleCnt="3">
        <dgm:presLayoutVars>
          <dgm:chMax val="0"/>
          <dgm:chPref val="0"/>
        </dgm:presLayoutVars>
      </dgm:prSet>
      <dgm:spPr/>
    </dgm:pt>
    <dgm:pt modelId="{D230D845-D759-4C2C-A2D3-AF3AFA826819}" type="pres">
      <dgm:prSet presAssocID="{17BFA5A2-ABDD-48DD-AAFA-22F43D87FC35}" presName="parTx" presStyleLbl="alignNode1" presStyleIdx="2" presStyleCnt="3">
        <dgm:presLayoutVars>
          <dgm:chMax val="0"/>
          <dgm:chPref val="0"/>
          <dgm:bulletEnabled val="1"/>
        </dgm:presLayoutVars>
      </dgm:prSet>
      <dgm:spPr/>
    </dgm:pt>
    <dgm:pt modelId="{9A98F3BB-7942-4C90-B62F-93C8AA660DDB}" type="pres">
      <dgm:prSet presAssocID="{17BFA5A2-ABDD-48DD-AAFA-22F43D87FC35}" presName="desTx" presStyleLbl="revTx" presStyleIdx="2" presStyleCnt="3">
        <dgm:presLayoutVars>
          <dgm:chMax val="0"/>
          <dgm:chPref val="0"/>
          <dgm:bulletEnabled val="1"/>
        </dgm:presLayoutVars>
      </dgm:prSet>
      <dgm:spPr/>
    </dgm:pt>
    <dgm:pt modelId="{7AF07BE0-94FF-41ED-BC62-08B419A3B6F9}" type="pres">
      <dgm:prSet presAssocID="{17BFA5A2-ABDD-48DD-AAFA-22F43D87FC35}" presName="EmptyPlaceHolder" presStyleCnt="0"/>
      <dgm:spPr/>
    </dgm:pt>
  </dgm:ptLst>
  <dgm:cxnLst>
    <dgm:cxn modelId="{37BA862A-B7BA-4E5F-BBDF-493DFC9AEECC}" type="presOf" srcId="{17BFA5A2-ABDD-48DD-AAFA-22F43D87FC35}" destId="{D230D845-D759-4C2C-A2D3-AF3AFA826819}" srcOrd="0" destOrd="0" presId="urn:microsoft.com/office/officeart/2016/7/layout/AccentHomeChevronProcess"/>
    <dgm:cxn modelId="{9A58D734-49C1-4724-9B58-D4A95131C128}" srcId="{17BFA5A2-ABDD-48DD-AAFA-22F43D87FC35}" destId="{AFFD43BC-53B9-4C99-8D86-1735EC123E5B}" srcOrd="0" destOrd="0" parTransId="{4FC3A91A-3552-47D5-B1EF-BBF5663E3411}" sibTransId="{D92FFE60-F8F9-447A-B5A7-728DDC5B5773}"/>
    <dgm:cxn modelId="{B5E9ED37-0A29-4A10-8A37-501C86F172D5}" type="presOf" srcId="{AFFD43BC-53B9-4C99-8D86-1735EC123E5B}" destId="{9A98F3BB-7942-4C90-B62F-93C8AA660DDB}" srcOrd="0" destOrd="0" presId="urn:microsoft.com/office/officeart/2016/7/layout/AccentHomeChevronProcess"/>
    <dgm:cxn modelId="{74398141-CD5E-456E-8A64-108F2DF3C195}" type="presOf" srcId="{6CFF382B-A01C-4893-950B-4C73B65EEEEC}" destId="{62911FCB-CF61-463E-9EA6-F7BF95A67E51}" srcOrd="0" destOrd="0" presId="urn:microsoft.com/office/officeart/2016/7/layout/AccentHomeChevronProcess"/>
    <dgm:cxn modelId="{6F975387-7989-4884-8B34-39B1587E43F0}" srcId="{A9C77153-0632-4305-8E03-2BCC6C8C7459}" destId="{6CFF382B-A01C-4893-950B-4C73B65EEEEC}" srcOrd="0" destOrd="0" parTransId="{B7C96CB3-A68C-4183-8C40-4F9620236662}" sibTransId="{83CE1AC1-E70F-4806-860C-D78C14D0A733}"/>
    <dgm:cxn modelId="{2F8A4688-2F2F-41E2-B86E-3337A1B1C2C6}" type="presOf" srcId="{D9A67F6B-3D91-47AC-9509-EE7F6DE34CDA}" destId="{916A5A41-D6F0-4EA9-AB50-F05D425BCA52}" srcOrd="0" destOrd="0" presId="urn:microsoft.com/office/officeart/2016/7/layout/AccentHomeChevronProcess"/>
    <dgm:cxn modelId="{32E9EF89-75B0-46CE-9561-1B86E4154A71}" type="presOf" srcId="{02D74D69-297E-43BF-A5AF-D6AA0BFC05AB}" destId="{EDC85F65-41DE-490E-AF0A-69E363ACAF5F}" srcOrd="0" destOrd="0" presId="urn:microsoft.com/office/officeart/2016/7/layout/AccentHomeChevronProcess"/>
    <dgm:cxn modelId="{E4F9D68D-7BA9-44D9-B82E-4962629C4524}" srcId="{D9A67F6B-3D91-47AC-9509-EE7F6DE34CDA}" destId="{02D74D69-297E-43BF-A5AF-D6AA0BFC05AB}" srcOrd="0" destOrd="0" parTransId="{E9E42E90-AF28-4A33-89F9-740E257D8458}" sibTransId="{E1B8E8B6-D39D-4B34-953B-0E9EBB93BC69}"/>
    <dgm:cxn modelId="{F1A8379B-E2A7-4A3D-B7A4-C12DDBC93167}" type="presOf" srcId="{93F87D87-84E6-455D-9137-C7CF503EAEF1}" destId="{B4A97AC6-5E92-4E9E-A1AD-4C4857E5F397}" srcOrd="0" destOrd="0" presId="urn:microsoft.com/office/officeart/2016/7/layout/AccentHomeChevronProcess"/>
    <dgm:cxn modelId="{30ECA7C1-90D7-49EA-B846-37B334451FB2}" srcId="{93F87D87-84E6-455D-9137-C7CF503EAEF1}" destId="{D9A67F6B-3D91-47AC-9509-EE7F6DE34CDA}" srcOrd="1" destOrd="0" parTransId="{96746EE7-6EAE-4F15-AD27-FE0DC224EFDA}" sibTransId="{F473B4B7-9265-47BE-A8FE-8AB348E2ABC2}"/>
    <dgm:cxn modelId="{8A943EDC-CA57-4942-A50E-C38A68CB04C5}" type="presOf" srcId="{A9C77153-0632-4305-8E03-2BCC6C8C7459}" destId="{A243EBB1-DEBB-487C-88D3-3EFD316D71E9}" srcOrd="0" destOrd="0" presId="urn:microsoft.com/office/officeart/2016/7/layout/AccentHomeChevronProcess"/>
    <dgm:cxn modelId="{111157E0-EA47-436A-9E75-856959C340BD}" srcId="{93F87D87-84E6-455D-9137-C7CF503EAEF1}" destId="{A9C77153-0632-4305-8E03-2BCC6C8C7459}" srcOrd="0" destOrd="0" parTransId="{A4525C56-39CB-4215-A95D-39B6E499BA09}" sibTransId="{201200D3-7841-4E8A-9B28-5E6E7CCAD894}"/>
    <dgm:cxn modelId="{A45608E4-F167-4840-8773-17AEB5ED8B6C}" srcId="{93F87D87-84E6-455D-9137-C7CF503EAEF1}" destId="{17BFA5A2-ABDD-48DD-AAFA-22F43D87FC35}" srcOrd="2" destOrd="0" parTransId="{67AE45E2-495F-4610-98C0-FE3E11BDA056}" sibTransId="{59F05DE8-7C2D-42A7-8ABD-84E0D78626E5}"/>
    <dgm:cxn modelId="{42AEA83A-FB22-48EB-B3F7-0F5DC1E43396}" type="presParOf" srcId="{B4A97AC6-5E92-4E9E-A1AD-4C4857E5F397}" destId="{553C5494-7B0B-497B-BE50-ED8C67249709}" srcOrd="0" destOrd="0" presId="urn:microsoft.com/office/officeart/2016/7/layout/AccentHomeChevronProcess"/>
    <dgm:cxn modelId="{4BC8AF5E-6864-4EA6-A225-B02EDAD72EF8}" type="presParOf" srcId="{553C5494-7B0B-497B-BE50-ED8C67249709}" destId="{B1ED519E-9332-4298-8BC0-38E08B9E91EA}" srcOrd="0" destOrd="0" presId="urn:microsoft.com/office/officeart/2016/7/layout/AccentHomeChevronProcess"/>
    <dgm:cxn modelId="{FF954232-D3EF-4C77-B3D4-B757FD4D8B48}" type="presParOf" srcId="{553C5494-7B0B-497B-BE50-ED8C67249709}" destId="{A243EBB1-DEBB-487C-88D3-3EFD316D71E9}" srcOrd="1" destOrd="0" presId="urn:microsoft.com/office/officeart/2016/7/layout/AccentHomeChevronProcess"/>
    <dgm:cxn modelId="{D6C6A7FC-2376-4772-A623-857C1313A41A}" type="presParOf" srcId="{553C5494-7B0B-497B-BE50-ED8C67249709}" destId="{62911FCB-CF61-463E-9EA6-F7BF95A67E51}" srcOrd="2" destOrd="0" presId="urn:microsoft.com/office/officeart/2016/7/layout/AccentHomeChevronProcess"/>
    <dgm:cxn modelId="{2E749388-1101-4CEB-BA73-6AE7AE9D3C16}" type="presParOf" srcId="{553C5494-7B0B-497B-BE50-ED8C67249709}" destId="{1F6CE185-0298-4854-ACDD-FCA8D25F8C4E}" srcOrd="3" destOrd="0" presId="urn:microsoft.com/office/officeart/2016/7/layout/AccentHomeChevronProcess"/>
    <dgm:cxn modelId="{CD04EA8E-BBAA-43C1-B635-A9C040C18111}" type="presParOf" srcId="{B4A97AC6-5E92-4E9E-A1AD-4C4857E5F397}" destId="{FE981211-9F32-4655-B811-9BB6FC55B778}" srcOrd="1" destOrd="0" presId="urn:microsoft.com/office/officeart/2016/7/layout/AccentHomeChevronProcess"/>
    <dgm:cxn modelId="{D0797D91-199B-4B7C-92BF-29DCBDE644AB}" type="presParOf" srcId="{B4A97AC6-5E92-4E9E-A1AD-4C4857E5F397}" destId="{C3867B3C-A56E-47DC-912F-D3DBE275183F}" srcOrd="2" destOrd="0" presId="urn:microsoft.com/office/officeart/2016/7/layout/AccentHomeChevronProcess"/>
    <dgm:cxn modelId="{7A583192-7ACA-4A24-9F97-35141CAFA99C}" type="presParOf" srcId="{C3867B3C-A56E-47DC-912F-D3DBE275183F}" destId="{36775784-7760-420D-8D9A-5464FD9141AE}" srcOrd="0" destOrd="0" presId="urn:microsoft.com/office/officeart/2016/7/layout/AccentHomeChevronProcess"/>
    <dgm:cxn modelId="{0952F77C-310E-4DE7-A7C5-6BA9DC4B6D00}" type="presParOf" srcId="{C3867B3C-A56E-47DC-912F-D3DBE275183F}" destId="{916A5A41-D6F0-4EA9-AB50-F05D425BCA52}" srcOrd="1" destOrd="0" presId="urn:microsoft.com/office/officeart/2016/7/layout/AccentHomeChevronProcess"/>
    <dgm:cxn modelId="{DB5673B8-6B10-4AA5-9A39-2AD232483DC3}" type="presParOf" srcId="{C3867B3C-A56E-47DC-912F-D3DBE275183F}" destId="{EDC85F65-41DE-490E-AF0A-69E363ACAF5F}" srcOrd="2" destOrd="0" presId="urn:microsoft.com/office/officeart/2016/7/layout/AccentHomeChevronProcess"/>
    <dgm:cxn modelId="{DD571491-1AA9-4CBD-8FAA-7D18F8DFBD9C}" type="presParOf" srcId="{C3867B3C-A56E-47DC-912F-D3DBE275183F}" destId="{C701F89B-C91F-48B0-9B9A-DCDF7065C77C}" srcOrd="3" destOrd="0" presId="urn:microsoft.com/office/officeart/2016/7/layout/AccentHomeChevronProcess"/>
    <dgm:cxn modelId="{35E1908A-8F6D-453A-A9EF-428D6B84619C}" type="presParOf" srcId="{B4A97AC6-5E92-4E9E-A1AD-4C4857E5F397}" destId="{169F64FD-B028-48F0-B031-9535FE431B2C}" srcOrd="3" destOrd="0" presId="urn:microsoft.com/office/officeart/2016/7/layout/AccentHomeChevronProcess"/>
    <dgm:cxn modelId="{BFD7B8E2-7E95-42A3-B8CC-33310B978A5A}" type="presParOf" srcId="{B4A97AC6-5E92-4E9E-A1AD-4C4857E5F397}" destId="{9AEC58EE-9ED4-4404-9BF3-B8D89398206A}" srcOrd="4" destOrd="0" presId="urn:microsoft.com/office/officeart/2016/7/layout/AccentHomeChevronProcess"/>
    <dgm:cxn modelId="{3F893109-9373-4899-9261-D0B96189DE57}" type="presParOf" srcId="{9AEC58EE-9ED4-4404-9BF3-B8D89398206A}" destId="{3D8D9F4B-4537-4E3C-9549-BF552E2DED80}" srcOrd="0" destOrd="0" presId="urn:microsoft.com/office/officeart/2016/7/layout/AccentHomeChevronProcess"/>
    <dgm:cxn modelId="{4AD407CC-762B-4260-A50B-C73788967B1B}" type="presParOf" srcId="{9AEC58EE-9ED4-4404-9BF3-B8D89398206A}" destId="{D230D845-D759-4C2C-A2D3-AF3AFA826819}" srcOrd="1" destOrd="0" presId="urn:microsoft.com/office/officeart/2016/7/layout/AccentHomeChevronProcess"/>
    <dgm:cxn modelId="{1B0A4889-F86A-454C-A4B5-ABF4550F8BD6}" type="presParOf" srcId="{9AEC58EE-9ED4-4404-9BF3-B8D89398206A}" destId="{9A98F3BB-7942-4C90-B62F-93C8AA660DDB}" srcOrd="2" destOrd="0" presId="urn:microsoft.com/office/officeart/2016/7/layout/AccentHomeChevronProcess"/>
    <dgm:cxn modelId="{851C2561-38D6-4987-99E9-59B65F25D5FC}" type="presParOf" srcId="{9AEC58EE-9ED4-4404-9BF3-B8D89398206A}" destId="{7AF07BE0-94FF-41ED-BC62-08B419A3B6F9}"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D519E-9332-4298-8BC0-38E08B9E91EA}">
      <dsp:nvSpPr>
        <dsp:cNvPr id="0" name=""/>
        <dsp:cNvSpPr/>
      </dsp:nvSpPr>
      <dsp:spPr>
        <a:xfrm rot="5400000">
          <a:off x="-528008"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3EBB1-DEBB-487C-88D3-3EFD316D71E9}">
      <dsp:nvSpPr>
        <dsp:cNvPr id="0" name=""/>
        <dsp:cNvSpPr/>
      </dsp:nvSpPr>
      <dsp:spPr>
        <a:xfrm>
          <a:off x="4417" y="1941821"/>
          <a:ext cx="3493583" cy="448112"/>
        </a:xfrm>
        <a:prstGeom prst="homePlate">
          <a:avLst>
            <a:gd name="adj" fmla="val 25000"/>
          </a:avLst>
        </a:prstGeom>
        <a:solidFill>
          <a:schemeClr val="accent2">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June	</a:t>
          </a:r>
        </a:p>
      </dsp:txBody>
      <dsp:txXfrm>
        <a:off x="4417" y="1941821"/>
        <a:ext cx="3437569" cy="448112"/>
      </dsp:txXfrm>
    </dsp:sp>
    <dsp:sp modelId="{62911FCB-CF61-463E-9EA6-F7BF95A67E51}">
      <dsp:nvSpPr>
        <dsp:cNvPr id="0" name=""/>
        <dsp:cNvSpPr/>
      </dsp:nvSpPr>
      <dsp:spPr>
        <a:xfrm>
          <a:off x="283903"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Lorem Ipsum dolor sit amet. Maecenas porttitor congue massa. </a:t>
          </a:r>
        </a:p>
      </dsp:txBody>
      <dsp:txXfrm>
        <a:off x="283903" y="765175"/>
        <a:ext cx="2836790" cy="683207"/>
      </dsp:txXfrm>
    </dsp:sp>
    <dsp:sp modelId="{36775784-7760-420D-8D9A-5464FD9141AE}">
      <dsp:nvSpPr>
        <dsp:cNvPr id="0" name=""/>
        <dsp:cNvSpPr/>
      </dsp:nvSpPr>
      <dsp:spPr>
        <a:xfrm rot="5400000">
          <a:off x="2860767"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0">
          <a:scrgbClr r="0" g="0" b="0"/>
        </a:effectRef>
        <a:fontRef idx="minor"/>
      </dsp:style>
    </dsp:sp>
    <dsp:sp modelId="{916A5A41-D6F0-4EA9-AB50-F05D425BCA52}">
      <dsp:nvSpPr>
        <dsp:cNvPr id="0" name=""/>
        <dsp:cNvSpPr/>
      </dsp:nvSpPr>
      <dsp:spPr>
        <a:xfrm>
          <a:off x="3393193" y="1941821"/>
          <a:ext cx="3493583" cy="448112"/>
        </a:xfrm>
        <a:prstGeom prst="chevron">
          <a:avLst>
            <a:gd name="adj" fmla="val 25000"/>
          </a:avLst>
        </a:prstGeom>
        <a:solidFill>
          <a:schemeClr val="accent2">
            <a:hueOff val="632318"/>
            <a:satOff val="-1859"/>
            <a:lumOff val="-1372"/>
            <a:alphaOff val="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July</a:t>
          </a:r>
          <a:endParaRPr lang="en-US" sz="1300" kern="1200" dirty="0"/>
        </a:p>
      </dsp:txBody>
      <dsp:txXfrm>
        <a:off x="3505221" y="1941821"/>
        <a:ext cx="3269527" cy="448112"/>
      </dsp:txXfrm>
    </dsp:sp>
    <dsp:sp modelId="{EDC85F65-41DE-490E-AF0A-69E363ACAF5F}">
      <dsp:nvSpPr>
        <dsp:cNvPr id="0" name=""/>
        <dsp:cNvSpPr/>
      </dsp:nvSpPr>
      <dsp:spPr>
        <a:xfrm>
          <a:off x="3672680"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Lorem Ipsum dolor sit amet. Proin pharetra nonummy pede. Mauris et orci.</a:t>
          </a:r>
        </a:p>
      </dsp:txBody>
      <dsp:txXfrm>
        <a:off x="3672680" y="765175"/>
        <a:ext cx="2836790" cy="683207"/>
      </dsp:txXfrm>
    </dsp:sp>
    <dsp:sp modelId="{3D8D9F4B-4537-4E3C-9549-BF552E2DED80}">
      <dsp:nvSpPr>
        <dsp:cNvPr id="0" name=""/>
        <dsp:cNvSpPr/>
      </dsp:nvSpPr>
      <dsp:spPr>
        <a:xfrm rot="5400000">
          <a:off x="6249544"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0">
          <a:scrgbClr r="0" g="0" b="0"/>
        </a:effectRef>
        <a:fontRef idx="minor"/>
      </dsp:style>
    </dsp:sp>
    <dsp:sp modelId="{D230D845-D759-4C2C-A2D3-AF3AFA826819}">
      <dsp:nvSpPr>
        <dsp:cNvPr id="0" name=""/>
        <dsp:cNvSpPr/>
      </dsp:nvSpPr>
      <dsp:spPr>
        <a:xfrm>
          <a:off x="6781969" y="1941821"/>
          <a:ext cx="3493583" cy="448112"/>
        </a:xfrm>
        <a:prstGeom prst="chevron">
          <a:avLst>
            <a:gd name="adj" fmla="val 25000"/>
          </a:avLst>
        </a:prstGeom>
        <a:solidFill>
          <a:schemeClr val="accent2">
            <a:hueOff val="1264637"/>
            <a:satOff val="-3718"/>
            <a:lumOff val="-2745"/>
            <a:alphaOff val="0"/>
          </a:schemeClr>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101600" tIns="203200" rIns="101600" bIns="203200" numCol="1" spcCol="1270" anchor="ctr" anchorCtr="0">
          <a:noAutofit/>
        </a:bodyPr>
        <a:lstStyle/>
        <a:p>
          <a:pPr marL="0" lvl="0" indent="0" algn="ctr" defTabSz="711200">
            <a:lnSpc>
              <a:spcPct val="90000"/>
            </a:lnSpc>
            <a:spcBef>
              <a:spcPct val="0"/>
            </a:spcBef>
            <a:spcAft>
              <a:spcPct val="35000"/>
            </a:spcAft>
            <a:buNone/>
          </a:pPr>
          <a:r>
            <a:rPr lang="en-US" sz="1600" kern="1200" dirty="0"/>
            <a:t>August</a:t>
          </a:r>
          <a:endParaRPr lang="en-US" sz="1300" kern="1200" dirty="0"/>
        </a:p>
      </dsp:txBody>
      <dsp:txXfrm>
        <a:off x="6893997" y="1941821"/>
        <a:ext cx="3269527" cy="448112"/>
      </dsp:txXfrm>
    </dsp:sp>
    <dsp:sp modelId="{9A98F3BB-7942-4C90-B62F-93C8AA660DDB}">
      <dsp:nvSpPr>
        <dsp:cNvPr id="0" name=""/>
        <dsp:cNvSpPr/>
      </dsp:nvSpPr>
      <dsp:spPr>
        <a:xfrm>
          <a:off x="7061456"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90000"/>
            </a:lnSpc>
            <a:spcBef>
              <a:spcPct val="0"/>
            </a:spcBef>
            <a:spcAft>
              <a:spcPct val="35000"/>
            </a:spcAft>
            <a:buNone/>
          </a:pPr>
          <a:r>
            <a:rPr lang="en-US" sz="1600" kern="1200" dirty="0"/>
            <a:t>Lorem Ipsum dolor sit amet. Proin pharetra nonummy pede. Mauris et orci.</a:t>
          </a:r>
        </a:p>
      </dsp:txBody>
      <dsp:txXfrm>
        <a:off x="7061456" y="765175"/>
        <a:ext cx="2836790" cy="683207"/>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82080-DFB7-4D58-B854-701FE7156F4E}" type="datetimeFigureOut">
              <a:rPr lang="en-US" smtClean="0"/>
              <a:t>7/22/2022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9827E-D12D-45BE-8B06-B53B720C9074}" type="slidenum">
              <a:rPr lang="en-US" smtClean="0"/>
              <a:t>‹#›</a:t>
            </a:fld>
            <a:endParaRPr lang="en-US" dirty="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6E64283-4DED-4BB4-B905-C8E06E9743AB}" type="datetime1">
              <a:rPr lang="en-US" smtClean="0"/>
              <a:t>7/22/2022</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25B138-D4A0-4DE4-B999-8DAC2C156CD0}" type="datetime1">
              <a:rPr lang="en-US" smtClean="0"/>
              <a:t>7/22/2022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36187" y="5927131"/>
            <a:ext cx="3814856" cy="365125"/>
          </a:xfrm>
        </p:spPr>
        <p:txBody>
          <a:bodyPr/>
          <a:lstStyle/>
          <a:p>
            <a:fld id="{E6B95E82-E30C-4C29-BF62-FDAFBBD67D71}" type="datetime1">
              <a:rPr lang="en-US" smtClean="0"/>
              <a:t>7/22/2022</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68169-F9D5-439A-9DCC-1A8DE3F7B049}" type="datetime1">
              <a:rPr lang="en-US" smtClean="0"/>
              <a:t>7/22/2022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914F06C-EF64-44BE-B33D-87D4EE4B0C4E}" type="datetime1">
              <a:rPr lang="en-US" smtClean="0"/>
              <a:t>7/22/2022</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D20723-E7A2-44D8-945E-35A8A775075C}" type="datetime1">
              <a:rPr lang="en-US" smtClean="0"/>
              <a:t>7/22/2022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C140AF-8F6E-4802-9332-ADA3EE94DFE8}" type="datetime1">
              <a:rPr lang="en-US" smtClean="0"/>
              <a:t>7/22/2022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E740EC-09F9-4174-96A8-01B02B8CB2F9}" type="datetime1">
              <a:rPr lang="en-US" smtClean="0"/>
              <a:t>7/22/2022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CB46D-89DC-4C6F-8C9B-88EE87C6478C}" type="datetime1">
              <a:rPr lang="en-US" smtClean="0"/>
              <a:t>7/22/2022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F12D9C-C0C3-4E55-9C15-34AA9C9AE431}" type="datetime1">
              <a:rPr lang="en-US" smtClean="0"/>
              <a:t>7/22/2022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1CEA57-A89A-4F58-8F39-5DB3E3DD9E65}" type="datetime1">
              <a:rPr lang="en-US" smtClean="0"/>
              <a:t>7/22/2022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032D038-A2DC-4C64-8132-9648D2DE7706}" type="datetime1">
              <a:rPr lang="en-US" smtClean="0"/>
              <a:t>7/22/2022</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3238926"/>
          </a:xfrm>
        </p:spPr>
        <p:txBody>
          <a:bodyPr>
            <a:normAutofit/>
          </a:bodyPr>
          <a:lstStyle/>
          <a:p>
            <a:r>
              <a:rPr lang="en-US" sz="4500" dirty="0"/>
              <a:t>Movie match for android</a:t>
            </a:r>
            <a:br>
              <a:rPr lang="en-US" sz="4500" dirty="0"/>
            </a:br>
            <a:br>
              <a:rPr lang="en-US" sz="4500" dirty="0"/>
            </a:br>
            <a:br>
              <a:rPr lang="en-US" sz="4500" dirty="0"/>
            </a:br>
            <a:r>
              <a:rPr lang="en-US" sz="2400" dirty="0"/>
              <a:t>A penny for your thoughts ltd.</a:t>
            </a: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5537925"/>
            <a:ext cx="5946954" cy="706355"/>
          </a:xfrm>
        </p:spPr>
        <p:txBody>
          <a:bodyPr>
            <a:normAutofit/>
          </a:bodyPr>
          <a:lstStyle/>
          <a:p>
            <a:pPr>
              <a:spcAft>
                <a:spcPts val="600"/>
              </a:spcAft>
            </a:pPr>
            <a:r>
              <a:rPr lang="en-US" dirty="0"/>
              <a:t>By: Matthew Penny</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W</a:t>
            </a:r>
            <a:r>
              <a:rPr lang="en-CA" dirty="0" err="1"/>
              <a:t>elcome</a:t>
            </a:r>
            <a:r>
              <a:rPr lang="en-CA" dirty="0"/>
              <a:t> Screen</a:t>
            </a:r>
          </a:p>
        </p:txBody>
      </p:sp>
      <p:pic>
        <p:nvPicPr>
          <p:cNvPr id="7" name="Picture 6">
            <a:extLst>
              <a:ext uri="{FF2B5EF4-FFF2-40B4-BE49-F238E27FC236}">
                <a16:creationId xmlns:a16="http://schemas.microsoft.com/office/drawing/2014/main" id="{65044A62-F605-F716-1368-1A414C096889}"/>
              </a:ext>
            </a:extLst>
          </p:cNvPr>
          <p:cNvPicPr>
            <a:picLocks noChangeAspect="1"/>
          </p:cNvPicPr>
          <p:nvPr/>
        </p:nvPicPr>
        <p:blipFill>
          <a:blip r:embed="rId2"/>
          <a:stretch>
            <a:fillRect/>
          </a:stretch>
        </p:blipFill>
        <p:spPr>
          <a:xfrm>
            <a:off x="1003642" y="559678"/>
            <a:ext cx="3349808" cy="5619449"/>
          </a:xfrm>
          <a:prstGeom prst="rect">
            <a:avLst/>
          </a:prstGeom>
        </p:spPr>
      </p:pic>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477328"/>
          </a:xfrm>
          <a:prstGeom prst="rect">
            <a:avLst/>
          </a:prstGeom>
          <a:noFill/>
        </p:spPr>
        <p:txBody>
          <a:bodyPr wrap="square" rtlCol="0">
            <a:spAutoFit/>
          </a:bodyPr>
          <a:lstStyle/>
          <a:p>
            <a:r>
              <a:rPr lang="en-US" dirty="0"/>
              <a:t>From here, we can start move through the main stages of the application in all it’s glory!</a:t>
            </a:r>
          </a:p>
          <a:p>
            <a:pPr marL="342900" indent="-342900">
              <a:buFont typeface="Arial" panose="020B0604020202020204" pitchFamily="34" charset="0"/>
              <a:buChar char="•"/>
            </a:pPr>
            <a:r>
              <a:rPr lang="en-US" dirty="0"/>
              <a:t>Swipe does this…</a:t>
            </a:r>
          </a:p>
          <a:p>
            <a:pPr marL="342900" indent="-342900">
              <a:buFont typeface="Arial" panose="020B0604020202020204" pitchFamily="34" charset="0"/>
              <a:buChar char="•"/>
            </a:pPr>
            <a:r>
              <a:rPr lang="en-US" dirty="0"/>
              <a:t>Matches does that…</a:t>
            </a:r>
          </a:p>
          <a:p>
            <a:pPr marL="342900" indent="-342900">
              <a:buFont typeface="Arial" panose="020B0604020202020204" pitchFamily="34" charset="0"/>
              <a:buChar char="•"/>
            </a:pPr>
            <a:r>
              <a:rPr lang="en-US" dirty="0"/>
              <a:t>Account does the other thing…</a:t>
            </a:r>
            <a:endParaRPr lang="en-CA" dirty="0"/>
          </a:p>
        </p:txBody>
      </p:sp>
    </p:spTree>
    <p:extLst>
      <p:ext uri="{BB962C8B-B14F-4D97-AF65-F5344CB8AC3E}">
        <p14:creationId xmlns:p14="http://schemas.microsoft.com/office/powerpoint/2010/main" val="9847477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03628"/>
          </a:xfrm>
        </p:spPr>
        <p:txBody>
          <a:bodyPr>
            <a:normAutofit fontScale="90000"/>
          </a:bodyPr>
          <a:lstStyle/>
          <a:p>
            <a:r>
              <a:rPr lang="en-US" dirty="0"/>
              <a:t>Service, Genre &amp; </a:t>
            </a:r>
            <a:br>
              <a:rPr lang="en-US" dirty="0"/>
            </a:br>
            <a:r>
              <a:rPr lang="en-US" dirty="0"/>
              <a:t>Type Screen</a:t>
            </a:r>
            <a:endParaRPr lang="en-CA" dirty="0"/>
          </a:p>
        </p:txBody>
      </p:sp>
    </p:spTree>
    <p:extLst>
      <p:ext uri="{BB962C8B-B14F-4D97-AF65-F5344CB8AC3E}">
        <p14:creationId xmlns:p14="http://schemas.microsoft.com/office/powerpoint/2010/main" val="13274707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Swipe</a:t>
            </a:r>
            <a:r>
              <a:rPr lang="en-CA" dirty="0"/>
              <a:t> Screen</a:t>
            </a:r>
          </a:p>
        </p:txBody>
      </p:sp>
    </p:spTree>
    <p:extLst>
      <p:ext uri="{BB962C8B-B14F-4D97-AF65-F5344CB8AC3E}">
        <p14:creationId xmlns:p14="http://schemas.microsoft.com/office/powerpoint/2010/main" val="19547244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784436" y="1745673"/>
            <a:ext cx="7010400" cy="1477328"/>
          </a:xfrm>
          <a:prstGeom prst="rect">
            <a:avLst/>
          </a:prstGeom>
          <a:noFill/>
        </p:spPr>
        <p:txBody>
          <a:bodyPr wrap="square" rtlCol="0">
            <a:spAutoFit/>
          </a:bodyPr>
          <a:lstStyle/>
          <a:p>
            <a:r>
              <a:rPr lang="en-US" dirty="0"/>
              <a:t>This activity allows the user to:</a:t>
            </a:r>
          </a:p>
          <a:p>
            <a:pPr marL="342900" indent="-342900">
              <a:buFont typeface="Arial" panose="020B0604020202020204" pitchFamily="34" charset="0"/>
              <a:buChar char="•"/>
            </a:pPr>
            <a:r>
              <a:rPr lang="en-US" dirty="0"/>
              <a:t>Update…</a:t>
            </a:r>
          </a:p>
          <a:p>
            <a:pPr marL="342900" indent="-342900">
              <a:buFont typeface="Arial" panose="020B0604020202020204" pitchFamily="34" charset="0"/>
              <a:buChar char="•"/>
            </a:pPr>
            <a:r>
              <a:rPr lang="en-US" dirty="0"/>
              <a:t>Delete…</a:t>
            </a:r>
          </a:p>
          <a:p>
            <a:pPr marL="342900" indent="-342900">
              <a:buFont typeface="Arial" panose="020B0604020202020204" pitchFamily="34" charset="0"/>
              <a:buChar char="•"/>
            </a:pPr>
            <a:r>
              <a:rPr lang="en-US" dirty="0"/>
              <a:t>Review…</a:t>
            </a:r>
          </a:p>
          <a:p>
            <a:pPr marL="342900" indent="-342900">
              <a:buFont typeface="Arial" panose="020B0604020202020204" pitchFamily="34" charset="0"/>
              <a:buChar char="•"/>
            </a:pPr>
            <a:r>
              <a:rPr lang="en-US" dirty="0"/>
              <a:t>Logout…</a:t>
            </a:r>
            <a:endParaRPr lang="en-CA" dirty="0"/>
          </a:p>
        </p:txBody>
      </p:sp>
      <p:pic>
        <p:nvPicPr>
          <p:cNvPr id="9" name="Picture 8">
            <a:extLst>
              <a:ext uri="{FF2B5EF4-FFF2-40B4-BE49-F238E27FC236}">
                <a16:creationId xmlns:a16="http://schemas.microsoft.com/office/drawing/2014/main" id="{71CFC8EB-BF5A-5AA2-DB00-5E4C3F9AE1C9}"/>
              </a:ext>
            </a:extLst>
          </p:cNvPr>
          <p:cNvPicPr>
            <a:picLocks noChangeAspect="1"/>
          </p:cNvPicPr>
          <p:nvPr/>
        </p:nvPicPr>
        <p:blipFill>
          <a:blip r:embed="rId2"/>
          <a:stretch>
            <a:fillRect/>
          </a:stretch>
        </p:blipFill>
        <p:spPr>
          <a:xfrm>
            <a:off x="988394" y="559678"/>
            <a:ext cx="3365056" cy="5619449"/>
          </a:xfrm>
          <a:prstGeom prst="rect">
            <a:avLst/>
          </a:prstGeom>
        </p:spPr>
      </p:pic>
    </p:spTree>
    <p:extLst>
      <p:ext uri="{BB962C8B-B14F-4D97-AF65-F5344CB8AC3E}">
        <p14:creationId xmlns:p14="http://schemas.microsoft.com/office/powerpoint/2010/main" val="26482057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 Update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923330"/>
          </a:xfrm>
          <a:prstGeom prst="rect">
            <a:avLst/>
          </a:prstGeom>
          <a:noFill/>
        </p:spPr>
        <p:txBody>
          <a:bodyPr wrap="square" rtlCol="0">
            <a:spAutoFit/>
          </a:bodyPr>
          <a:lstStyle/>
          <a:p>
            <a:r>
              <a:rPr lang="en-US" dirty="0"/>
              <a:t>The user can update their account information to ensure they appear to their matches as they wish. As well, they can upload an image from their device for other users to </a:t>
            </a:r>
            <a:r>
              <a:rPr lang="en-US"/>
              <a:t>see.</a:t>
            </a:r>
            <a:endParaRPr lang="en-US" dirty="0"/>
          </a:p>
        </p:txBody>
      </p:sp>
      <p:pic>
        <p:nvPicPr>
          <p:cNvPr id="9" name="Picture 8">
            <a:extLst>
              <a:ext uri="{FF2B5EF4-FFF2-40B4-BE49-F238E27FC236}">
                <a16:creationId xmlns:a16="http://schemas.microsoft.com/office/drawing/2014/main" id="{A88BC610-DFF1-4DD3-AEA8-03B80CBBC410}"/>
              </a:ext>
            </a:extLst>
          </p:cNvPr>
          <p:cNvPicPr>
            <a:picLocks noChangeAspect="1"/>
          </p:cNvPicPr>
          <p:nvPr/>
        </p:nvPicPr>
        <p:blipFill>
          <a:blip r:embed="rId2"/>
          <a:stretch>
            <a:fillRect/>
          </a:stretch>
        </p:blipFill>
        <p:spPr>
          <a:xfrm>
            <a:off x="1003642" y="559678"/>
            <a:ext cx="3357892" cy="5619449"/>
          </a:xfrm>
          <a:prstGeom prst="rect">
            <a:avLst/>
          </a:prstGeom>
        </p:spPr>
      </p:pic>
    </p:spTree>
    <p:extLst>
      <p:ext uri="{BB962C8B-B14F-4D97-AF65-F5344CB8AC3E}">
        <p14:creationId xmlns:p14="http://schemas.microsoft.com/office/powerpoint/2010/main" val="37501921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3E90B9-CE78-4CCC-BB4C-F36D710238BB}"/>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Project Timeline</a:t>
            </a:r>
          </a:p>
        </p:txBody>
      </p:sp>
      <p:cxnSp>
        <p:nvCxnSpPr>
          <p:cNvPr id="43" name="Straight Connector 4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graphicFrame>
        <p:nvGraphicFramePr>
          <p:cNvPr id="34" name="Content Placeholder 2" descr="accent home chevron process timeline SmartArt">
            <a:extLst>
              <a:ext uri="{FF2B5EF4-FFF2-40B4-BE49-F238E27FC236}">
                <a16:creationId xmlns:a16="http://schemas.microsoft.com/office/drawing/2014/main" id="{9EBBB809-0F32-4239-BB06-9454FB6F49D4}"/>
              </a:ext>
            </a:extLst>
          </p:cNvPr>
          <p:cNvGraphicFramePr>
            <a:graphicFrameLocks noGrp="1"/>
          </p:cNvGraphicFramePr>
          <p:nvPr>
            <p:ph idx="1"/>
            <p:extLst>
              <p:ext uri="{D42A27DB-BD31-4B8C-83A1-F6EECF244321}">
                <p14:modId xmlns:p14="http://schemas.microsoft.com/office/powerpoint/2010/main" val="1366812046"/>
              </p:ext>
            </p:extLst>
          </p:nvPr>
        </p:nvGraphicFramePr>
        <p:xfrm>
          <a:off x="960120" y="2917149"/>
          <a:ext cx="10279971" cy="2987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66988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Application Description</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1477328"/>
          </a:xfrm>
          <a:prstGeom prst="rect">
            <a:avLst/>
          </a:prstGeom>
          <a:noFill/>
        </p:spPr>
        <p:txBody>
          <a:bodyPr wrap="square" rtlCol="0">
            <a:spAutoFit/>
          </a:bodyPr>
          <a:lstStyle/>
          <a:p>
            <a:r>
              <a:rPr lang="en-CA" dirty="0"/>
              <a:t>&lt;&lt;NEEDS WORK&gt;&gt;We now have many options for what to watch, devices to watch them on and at times, it can seem like you’ll never agree with your partner, friends or family members on what to watch. Well, stress no more, the Movie Match application will solve that issue for you!</a:t>
            </a:r>
          </a:p>
          <a:p>
            <a:endParaRPr lang="en-CA" dirty="0"/>
          </a:p>
          <a:p>
            <a:endParaRPr lang="en-CA" dirty="0"/>
          </a:p>
        </p:txBody>
      </p:sp>
    </p:spTree>
    <p:extLst>
      <p:ext uri="{BB962C8B-B14F-4D97-AF65-F5344CB8AC3E}">
        <p14:creationId xmlns:p14="http://schemas.microsoft.com/office/powerpoint/2010/main" val="35659077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Wireframe Diagram</a:t>
            </a:r>
          </a:p>
        </p:txBody>
      </p:sp>
      <p:pic>
        <p:nvPicPr>
          <p:cNvPr id="5" name="Picture 4" descr="A picture containing text, row, bunch, different&#10;&#10;Description automatically generated">
            <a:extLst>
              <a:ext uri="{FF2B5EF4-FFF2-40B4-BE49-F238E27FC236}">
                <a16:creationId xmlns:a16="http://schemas.microsoft.com/office/drawing/2014/main" id="{C7631184-B387-62D6-2CFE-80C6CE690160}"/>
              </a:ext>
            </a:extLst>
          </p:cNvPr>
          <p:cNvPicPr>
            <a:picLocks noChangeAspect="1"/>
          </p:cNvPicPr>
          <p:nvPr/>
        </p:nvPicPr>
        <p:blipFill>
          <a:blip r:embed="rId2"/>
          <a:stretch>
            <a:fillRect/>
          </a:stretch>
        </p:blipFill>
        <p:spPr>
          <a:xfrm>
            <a:off x="750499" y="1406106"/>
            <a:ext cx="10905792" cy="4715164"/>
          </a:xfrm>
          <a:prstGeom prst="rect">
            <a:avLst/>
          </a:prstGeom>
        </p:spPr>
      </p:pic>
    </p:spTree>
    <p:extLst>
      <p:ext uri="{BB962C8B-B14F-4D97-AF65-F5344CB8AC3E}">
        <p14:creationId xmlns:p14="http://schemas.microsoft.com/office/powerpoint/2010/main" val="38882611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Launch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06593" y="1846053"/>
            <a:ext cx="6892418" cy="1477328"/>
          </a:xfrm>
          <a:prstGeom prst="rect">
            <a:avLst/>
          </a:prstGeom>
          <a:noFill/>
        </p:spPr>
        <p:txBody>
          <a:bodyPr wrap="square" rtlCol="0">
            <a:spAutoFit/>
          </a:bodyPr>
          <a:lstStyle/>
          <a:p>
            <a:r>
              <a:rPr lang="en-CA" dirty="0"/>
              <a:t>While launching, we treat the user’s to the Movie Match logo, with which we hope to involve some feelings of a few decades ago when theatres were the way to go for a group viewing experience.</a:t>
            </a:r>
          </a:p>
          <a:p>
            <a:endParaRPr lang="en-CA" dirty="0"/>
          </a:p>
          <a:p>
            <a:endParaRPr lang="en-CA" dirty="0"/>
          </a:p>
        </p:txBody>
      </p:sp>
      <p:pic>
        <p:nvPicPr>
          <p:cNvPr id="5" name="Picture 4">
            <a:extLst>
              <a:ext uri="{FF2B5EF4-FFF2-40B4-BE49-F238E27FC236}">
                <a16:creationId xmlns:a16="http://schemas.microsoft.com/office/drawing/2014/main" id="{29FDCAB2-D80B-7260-C007-630358EEA6BF}"/>
              </a:ext>
            </a:extLst>
          </p:cNvPr>
          <p:cNvPicPr>
            <a:picLocks noChangeAspect="1"/>
          </p:cNvPicPr>
          <p:nvPr/>
        </p:nvPicPr>
        <p:blipFill>
          <a:blip r:embed="rId2"/>
          <a:stretch>
            <a:fillRect/>
          </a:stretch>
        </p:blipFill>
        <p:spPr>
          <a:xfrm>
            <a:off x="995433" y="559678"/>
            <a:ext cx="3366226" cy="5619449"/>
          </a:xfrm>
          <a:prstGeom prst="rect">
            <a:avLst/>
          </a:prstGeom>
        </p:spPr>
      </p:pic>
    </p:spTree>
    <p:extLst>
      <p:ext uri="{BB962C8B-B14F-4D97-AF65-F5344CB8AC3E}">
        <p14:creationId xmlns:p14="http://schemas.microsoft.com/office/powerpoint/2010/main" val="36040541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L</a:t>
            </a:r>
            <a:r>
              <a:rPr lang="en-CA" dirty="0" err="1"/>
              <a:t>anding</a:t>
            </a:r>
            <a:r>
              <a:rPr lang="en-CA" dirty="0"/>
              <a:t>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44291" y="1846053"/>
            <a:ext cx="6954720" cy="1477328"/>
          </a:xfrm>
          <a:prstGeom prst="rect">
            <a:avLst/>
          </a:prstGeom>
          <a:noFill/>
        </p:spPr>
        <p:txBody>
          <a:bodyPr wrap="square" rtlCol="0">
            <a:spAutoFit/>
          </a:bodyPr>
          <a:lstStyle/>
          <a:p>
            <a:r>
              <a:rPr lang="en-CA" dirty="0"/>
              <a:t>Landing page shows the log again and will allow users to register using Google, Facebook or the application’s own Firebase authorization by using email and password.</a:t>
            </a:r>
          </a:p>
          <a:p>
            <a:endParaRPr lang="en-CA" dirty="0"/>
          </a:p>
          <a:p>
            <a:endParaRPr lang="en-CA" dirty="0"/>
          </a:p>
        </p:txBody>
      </p:sp>
      <p:pic>
        <p:nvPicPr>
          <p:cNvPr id="8" name="Picture 7">
            <a:extLst>
              <a:ext uri="{FF2B5EF4-FFF2-40B4-BE49-F238E27FC236}">
                <a16:creationId xmlns:a16="http://schemas.microsoft.com/office/drawing/2014/main" id="{0A3BEF52-91AF-3E9A-BFCF-F4146FF412E7}"/>
              </a:ext>
            </a:extLst>
          </p:cNvPr>
          <p:cNvPicPr>
            <a:picLocks noChangeAspect="1"/>
          </p:cNvPicPr>
          <p:nvPr/>
        </p:nvPicPr>
        <p:blipFill>
          <a:blip r:embed="rId2"/>
          <a:stretch>
            <a:fillRect/>
          </a:stretch>
        </p:blipFill>
        <p:spPr>
          <a:xfrm>
            <a:off x="1012218" y="559678"/>
            <a:ext cx="3349441" cy="5619449"/>
          </a:xfrm>
          <a:prstGeom prst="rect">
            <a:avLst/>
          </a:prstGeom>
        </p:spPr>
      </p:pic>
    </p:spTree>
    <p:extLst>
      <p:ext uri="{BB962C8B-B14F-4D97-AF65-F5344CB8AC3E}">
        <p14:creationId xmlns:p14="http://schemas.microsoft.com/office/powerpoint/2010/main" val="313107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Register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35055" y="1846053"/>
            <a:ext cx="6963956" cy="923330"/>
          </a:xfrm>
          <a:prstGeom prst="rect">
            <a:avLst/>
          </a:prstGeom>
          <a:noFill/>
        </p:spPr>
        <p:txBody>
          <a:bodyPr wrap="square" rtlCol="0">
            <a:spAutoFit/>
          </a:bodyPr>
          <a:lstStyle/>
          <a:p>
            <a:r>
              <a:rPr lang="en-CA" dirty="0"/>
              <a:t>Allows registration through Firebase and email/password validation.</a:t>
            </a:r>
          </a:p>
          <a:p>
            <a:endParaRPr lang="en-CA" dirty="0"/>
          </a:p>
          <a:p>
            <a:endParaRPr lang="en-CA" dirty="0"/>
          </a:p>
        </p:txBody>
      </p:sp>
      <p:pic>
        <p:nvPicPr>
          <p:cNvPr id="5" name="Picture 4">
            <a:extLst>
              <a:ext uri="{FF2B5EF4-FFF2-40B4-BE49-F238E27FC236}">
                <a16:creationId xmlns:a16="http://schemas.microsoft.com/office/drawing/2014/main" id="{F75D5F58-2108-06CF-FE5C-8EE98803920E}"/>
              </a:ext>
            </a:extLst>
          </p:cNvPr>
          <p:cNvPicPr>
            <a:picLocks noChangeAspect="1"/>
          </p:cNvPicPr>
          <p:nvPr/>
        </p:nvPicPr>
        <p:blipFill>
          <a:blip r:embed="rId2"/>
          <a:stretch>
            <a:fillRect/>
          </a:stretch>
        </p:blipFill>
        <p:spPr>
          <a:xfrm>
            <a:off x="1003642" y="559678"/>
            <a:ext cx="3413088" cy="5619449"/>
          </a:xfrm>
          <a:prstGeom prst="rect">
            <a:avLst/>
          </a:prstGeom>
        </p:spPr>
      </p:pic>
    </p:spTree>
    <p:extLst>
      <p:ext uri="{BB962C8B-B14F-4D97-AF65-F5344CB8AC3E}">
        <p14:creationId xmlns:p14="http://schemas.microsoft.com/office/powerpoint/2010/main" val="9752662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Login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461163" y="1846053"/>
            <a:ext cx="7037847" cy="1200329"/>
          </a:xfrm>
          <a:prstGeom prst="rect">
            <a:avLst/>
          </a:prstGeom>
          <a:noFill/>
        </p:spPr>
        <p:txBody>
          <a:bodyPr wrap="square" rtlCol="0">
            <a:spAutoFit/>
          </a:bodyPr>
          <a:lstStyle/>
          <a:p>
            <a:r>
              <a:rPr lang="en-CA" dirty="0"/>
              <a:t>(With Account) Can login here or if need be can reset password for the application.</a:t>
            </a:r>
          </a:p>
          <a:p>
            <a:endParaRPr lang="en-CA" dirty="0"/>
          </a:p>
          <a:p>
            <a:endParaRPr lang="en-CA" dirty="0"/>
          </a:p>
        </p:txBody>
      </p:sp>
      <p:pic>
        <p:nvPicPr>
          <p:cNvPr id="5" name="Picture 4">
            <a:extLst>
              <a:ext uri="{FF2B5EF4-FFF2-40B4-BE49-F238E27FC236}">
                <a16:creationId xmlns:a16="http://schemas.microsoft.com/office/drawing/2014/main" id="{37CDC7CE-9B14-23C9-7F59-653D71A85001}"/>
              </a:ext>
            </a:extLst>
          </p:cNvPr>
          <p:cNvPicPr>
            <a:picLocks noChangeAspect="1"/>
          </p:cNvPicPr>
          <p:nvPr/>
        </p:nvPicPr>
        <p:blipFill>
          <a:blip r:embed="rId2"/>
          <a:stretch>
            <a:fillRect/>
          </a:stretch>
        </p:blipFill>
        <p:spPr>
          <a:xfrm>
            <a:off x="979629" y="559678"/>
            <a:ext cx="3373821" cy="5619449"/>
          </a:xfrm>
          <a:prstGeom prst="rect">
            <a:avLst/>
          </a:prstGeom>
        </p:spPr>
      </p:pic>
    </p:spTree>
    <p:extLst>
      <p:ext uri="{BB962C8B-B14F-4D97-AF65-F5344CB8AC3E}">
        <p14:creationId xmlns:p14="http://schemas.microsoft.com/office/powerpoint/2010/main" val="175772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Forgot Password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55127" y="1846053"/>
            <a:ext cx="6843884" cy="369332"/>
          </a:xfrm>
          <a:prstGeom prst="rect">
            <a:avLst/>
          </a:prstGeom>
          <a:noFill/>
        </p:spPr>
        <p:txBody>
          <a:bodyPr wrap="square" rtlCol="0">
            <a:spAutoFit/>
          </a:bodyPr>
          <a:lstStyle/>
          <a:p>
            <a:r>
              <a:rPr lang="en-CA" dirty="0"/>
              <a:t>&lt;&lt;NEED TO REDO PICTURE BC OF ACTION BAR&gt;&gt;</a:t>
            </a:r>
          </a:p>
        </p:txBody>
      </p:sp>
      <p:pic>
        <p:nvPicPr>
          <p:cNvPr id="5" name="Picture 4">
            <a:extLst>
              <a:ext uri="{FF2B5EF4-FFF2-40B4-BE49-F238E27FC236}">
                <a16:creationId xmlns:a16="http://schemas.microsoft.com/office/drawing/2014/main" id="{2112015D-5612-0BCE-489C-F9F527832C29}"/>
              </a:ext>
            </a:extLst>
          </p:cNvPr>
          <p:cNvPicPr>
            <a:picLocks noChangeAspect="1"/>
          </p:cNvPicPr>
          <p:nvPr/>
        </p:nvPicPr>
        <p:blipFill>
          <a:blip r:embed="rId2"/>
          <a:stretch>
            <a:fillRect/>
          </a:stretch>
        </p:blipFill>
        <p:spPr>
          <a:xfrm>
            <a:off x="1003642" y="559678"/>
            <a:ext cx="3306395" cy="5619449"/>
          </a:xfrm>
          <a:prstGeom prst="rect">
            <a:avLst/>
          </a:prstGeom>
        </p:spPr>
      </p:pic>
    </p:spTree>
    <p:extLst>
      <p:ext uri="{BB962C8B-B14F-4D97-AF65-F5344CB8AC3E}">
        <p14:creationId xmlns:p14="http://schemas.microsoft.com/office/powerpoint/2010/main" val="2909679262"/>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37D0EA-FE7E-4E9C-9357-7A88A33B427C}">
  <ds:schemaRefs>
    <ds:schemaRef ds:uri="http://schemas.microsoft.com/sharepoint/v3/contenttype/forms"/>
  </ds:schemaRefs>
</ds:datastoreItem>
</file>

<file path=customXml/itemProps3.xml><?xml version="1.0" encoding="utf-8"?>
<ds:datastoreItem xmlns:ds="http://schemas.openxmlformats.org/officeDocument/2006/customXml" ds:itemID="{ACCBBD45-8B40-43D7-9EDE-9F29D8BA801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Headlines design</Template>
  <TotalTime>2198</TotalTime>
  <Words>346</Words>
  <Application>Microsoft Office PowerPoint</Application>
  <PresentationFormat>Widescreen</PresentationFormat>
  <Paragraphs>37</Paragraphs>
  <Slides>14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vt:lpstr>
      <vt:lpstr>Century Schoolbook</vt:lpstr>
      <vt:lpstr>Corbel</vt:lpstr>
      <vt:lpstr>Headlines</vt:lpstr>
      <vt:lpstr>Movie match for android   A penny for your thoughts ltd.</vt:lpstr>
      <vt:lpstr>Project Timeline</vt:lpstr>
      <vt:lpstr>Application Description</vt:lpstr>
      <vt:lpstr>Wireframe Diagram</vt:lpstr>
      <vt:lpstr>Launch Screen</vt:lpstr>
      <vt:lpstr>Landing Screen</vt:lpstr>
      <vt:lpstr>Register Screen</vt:lpstr>
      <vt:lpstr>Login Screen</vt:lpstr>
      <vt:lpstr>Forgot Password Screen</vt:lpstr>
      <vt:lpstr>Welcome Screen</vt:lpstr>
      <vt:lpstr>Service, Genre &amp;  Type Screen</vt:lpstr>
      <vt:lpstr>Swipe Screen</vt:lpstr>
      <vt:lpstr>Account Screen</vt:lpstr>
      <vt:lpstr>Account Update Screen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match for android   A penny for your thoughts ltd.</dc:title>
  <dc:creator>Matthew Penny</dc:creator>
  <cp:lastModifiedBy>Matthew Penny</cp:lastModifiedBy>
  <cp:revision>3</cp:revision>
  <dcterms:created xsi:type="dcterms:W3CDTF">2022-07-21T23:26:32Z</dcterms:created>
  <dcterms:modified xsi:type="dcterms:W3CDTF">2022-07-23T20:46:12Z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